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4" r:id="rId3"/>
  </p:sldIdLst>
  <p:sldSz cx="10058400" cy="7772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7B6"/>
    <a:srgbClr val="FDBC18"/>
    <a:srgbClr val="EA5534"/>
    <a:srgbClr val="5CA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3" autoAdjust="0"/>
    <p:restoredTop sz="94660"/>
  </p:normalViewPr>
  <p:slideViewPr>
    <p:cSldViewPr snapToGrid="0">
      <p:cViewPr varScale="1">
        <p:scale>
          <a:sx n="47" d="100"/>
          <a:sy n="47" d="100"/>
        </p:scale>
        <p:origin x="786" y="36"/>
      </p:cViewPr>
      <p:guideLst>
        <p:guide orient="horz" pos="731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9F81078-CF26-4220-AEA0-66283E90AD3A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EDA6DE3-511C-43CB-A106-9BAA650CF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14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21758-84C1-4A57-B217-F7C0DE4322B8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0513" y="1200150"/>
            <a:ext cx="4194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EFB71-B3D4-4F44-A78E-05B219F48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7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0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1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4E83-BC8A-4FC4-8EE9-8C35E8083C8B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3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3111902" y="155590"/>
            <a:ext cx="380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US" sz="2400" b="1" dirty="0" smtClean="0">
                <a:latin typeface="Franklin Gothic Demi" panose="020B0703020102020204" pitchFamily="34" charset="0"/>
              </a:rPr>
              <a:t>Mi meta-plan-hacer-revisar</a:t>
            </a:r>
            <a:endParaRPr lang="es-US" sz="2400" b="1" dirty="0">
              <a:latin typeface="Franklin Gothic Demi" panose="020B0703020102020204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531094" y="1638242"/>
            <a:ext cx="8926385" cy="2743200"/>
          </a:xfrm>
          <a:prstGeom prst="roundRect">
            <a:avLst>
              <a:gd name="adj" fmla="val 101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7360" lvl="1"/>
            <a:r>
              <a:rPr lang="es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quiero hacer?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¿Por qué es </a:t>
            </a:r>
            <a:r>
              <a:rPr lang="es-ES" sz="1400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ésto</a:t>
            </a:r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importante para mí</a:t>
            </a:r>
            <a:r>
              <a:rPr lang="es-E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30696" y="4549031"/>
            <a:ext cx="8926385" cy="2743200"/>
          </a:xfrm>
          <a:prstGeom prst="roundRect">
            <a:avLst>
              <a:gd name="adj" fmla="val 9175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pasos tomaré</a:t>
            </a:r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¿Cómo lo haré? ¿Cuándo? ¿Dónde?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puede interponerse en mi camino? ¿Qué podría hacer para superar estos retos</a:t>
            </a:r>
            <a:r>
              <a:rPr lang="es-E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35641" y="1714440"/>
            <a:ext cx="1582754" cy="13716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 smtClean="0">
                <a:latin typeface="Franklin Gothic Demi Cond" panose="020B0706030402020204" pitchFamily="34" charset="0"/>
              </a:rPr>
              <a:t>META</a:t>
            </a:r>
            <a:endParaRPr lang="es-US" sz="3600" dirty="0">
              <a:latin typeface="Franklin Gothic Demi Cond" panose="020B0706030402020204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35640" y="4648115"/>
            <a:ext cx="1582755" cy="13716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 smtClean="0">
                <a:latin typeface="Franklin Gothic Demi Cond" panose="020B0706030402020204" pitchFamily="34" charset="0"/>
              </a:rPr>
              <a:t>PLAN</a:t>
            </a:r>
            <a:endParaRPr lang="es-US" sz="3600" dirty="0">
              <a:latin typeface="Franklin Gothic Demi Cond" panose="020B07060304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1621" y="970706"/>
            <a:ext cx="9463404" cy="299263"/>
            <a:chOff x="261621" y="970706"/>
            <a:chExt cx="9463404" cy="299263"/>
          </a:xfrm>
        </p:grpSpPr>
        <p:sp>
          <p:nvSpPr>
            <p:cNvPr id="59" name="TextBox 58"/>
            <p:cNvSpPr txBox="1"/>
            <p:nvPr/>
          </p:nvSpPr>
          <p:spPr>
            <a:xfrm>
              <a:off x="261621" y="970706"/>
              <a:ext cx="702885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US" sz="1250" dirty="0" smtClean="0">
                  <a:latin typeface="Franklin Gothic Demi Cond" panose="020B0706030402020204" pitchFamily="34" charset="0"/>
                </a:rPr>
                <a:t>Nombre:</a:t>
              </a:r>
              <a:endParaRPr lang="es-US" sz="1250" dirty="0">
                <a:latin typeface="Franklin Gothic Demi Cond" panose="020B0706030402020204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508976" y="985276"/>
              <a:ext cx="595035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US" sz="1250" dirty="0" smtClean="0">
                  <a:latin typeface="Franklin Gothic Demi Cond" panose="020B0706030402020204" pitchFamily="34" charset="0"/>
                </a:rPr>
                <a:t>Fecha:</a:t>
              </a:r>
              <a:endParaRPr lang="es-US" sz="1250" dirty="0">
                <a:latin typeface="Franklin Gothic Demi Cond" panose="020B0706030402020204" pitchFamily="34" charset="0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965894" y="1179199"/>
              <a:ext cx="63894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098034" y="1179199"/>
              <a:ext cx="16269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23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3111902" y="155590"/>
            <a:ext cx="380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US" sz="2400" b="1" dirty="0">
                <a:latin typeface="Franklin Gothic Demi" panose="020B0703020102020204" pitchFamily="34" charset="0"/>
              </a:rPr>
              <a:t>Mi meta-plan-hacer-revisar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531094" y="1638241"/>
            <a:ext cx="8926385" cy="2977301"/>
          </a:xfrm>
          <a:prstGeom prst="roundRect">
            <a:avLst>
              <a:gd name="adj" fmla="val 10101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tlCol="0" anchor="t"/>
          <a:lstStyle/>
          <a:p>
            <a:pPr marL="1720850" lvl="1">
              <a:spcBef>
                <a:spcPts val="1059"/>
              </a:spcBef>
            </a:pPr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¿Cuál pequeño primer paso tomaré?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>
              <a:spcBef>
                <a:spcPts val="1059"/>
              </a:spcBef>
            </a:pP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¿Cómo me recompensaré?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¿Con quién voy a chequear?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me ayudará a mantenerme animado y encaminado?</a:t>
            </a:r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30696" y="4840484"/>
            <a:ext cx="8926385" cy="2743200"/>
          </a:xfrm>
          <a:prstGeom prst="roundRect">
            <a:avLst>
              <a:gd name="adj" fmla="val 9175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salió bien</a:t>
            </a:r>
            <a:r>
              <a:rPr lang="es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¿Cómo fue en general?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se interpuso en mi camino y qué estrategias me ayudaron? 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s-E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¿Qué puedo hacer diferente la próxima vez?</a:t>
            </a:r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s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35641" y="1714440"/>
            <a:ext cx="1582754" cy="13716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 smtClean="0">
                <a:latin typeface="Franklin Gothic Demi Cond" panose="020B0706030402020204" pitchFamily="34" charset="0"/>
              </a:rPr>
              <a:t>HACER</a:t>
            </a:r>
            <a:endParaRPr lang="es-US" sz="3600" dirty="0">
              <a:latin typeface="Franklin Gothic Demi Cond" panose="020B0706030402020204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35640" y="4939568"/>
            <a:ext cx="1582755" cy="13716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US" sz="2400" dirty="0" smtClean="0">
                <a:latin typeface="Franklin Gothic Demi Cond" panose="020B0706030402020204" pitchFamily="34" charset="0"/>
              </a:rPr>
              <a:t>REVISAR/ MODIFICAR</a:t>
            </a:r>
            <a:endParaRPr lang="es-US" sz="2400" dirty="0">
              <a:latin typeface="Franklin Gothic Demi Cond" panose="020B07060304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35640" y="4200378"/>
            <a:ext cx="1275710" cy="322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US" sz="1200" dirty="0" smtClean="0">
                <a:solidFill>
                  <a:schemeClr val="tx1"/>
                </a:solidFill>
                <a:latin typeface="Franklin Gothic Demi Cond" panose="020B0706030402020204" pitchFamily="34" charset="0"/>
              </a:rPr>
              <a:t>Lo haré antes del:</a:t>
            </a:r>
            <a:endParaRPr lang="es-US" sz="1200" dirty="0">
              <a:solidFill>
                <a:schemeClr val="tx1"/>
              </a:solidFill>
              <a:latin typeface="Franklin Gothic Demi Cond" panose="020B07060304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911350" y="4440557"/>
            <a:ext cx="178173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61621" y="970706"/>
            <a:ext cx="9463404" cy="299263"/>
            <a:chOff x="261621" y="970706"/>
            <a:chExt cx="9463404" cy="299263"/>
          </a:xfrm>
        </p:grpSpPr>
        <p:sp>
          <p:nvSpPr>
            <p:cNvPr id="15" name="TextBox 14"/>
            <p:cNvSpPr txBox="1"/>
            <p:nvPr/>
          </p:nvSpPr>
          <p:spPr>
            <a:xfrm>
              <a:off x="261621" y="970706"/>
              <a:ext cx="702885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US" sz="1250" dirty="0" smtClean="0">
                  <a:latin typeface="Franklin Gothic Demi Cond" panose="020B0706030402020204" pitchFamily="34" charset="0"/>
                </a:rPr>
                <a:t>Nombre:</a:t>
              </a:r>
              <a:endParaRPr lang="es-US" sz="1250" dirty="0">
                <a:latin typeface="Franklin Gothic Demi Cond" panose="020B07060304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08976" y="985276"/>
              <a:ext cx="595035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US" sz="1250" dirty="0" smtClean="0">
                  <a:latin typeface="Franklin Gothic Demi Cond" panose="020B0706030402020204" pitchFamily="34" charset="0"/>
                </a:rPr>
                <a:t>Fecha:</a:t>
              </a:r>
              <a:endParaRPr lang="es-US" sz="1250" dirty="0">
                <a:latin typeface="Franklin Gothic Demi Cond" panose="020B0706030402020204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965894" y="1179199"/>
              <a:ext cx="63894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098034" y="1179199"/>
              <a:ext cx="16269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97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134</Words>
  <Application>Microsoft Office PowerPoint</Application>
  <PresentationFormat>Custom</PresentationFormat>
  <Paragraphs>57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Franklin Gothic Demi</vt:lpstr>
      <vt:lpstr>Franklin Gothic Demi Cond</vt:lpstr>
      <vt:lpstr>Franklin Gothic Medium</vt:lpstr>
      <vt:lpstr>Office Theme</vt:lpstr>
      <vt:lpstr>PowerPoint Presentation</vt:lpstr>
      <vt:lpstr>PowerPoint Presentation</vt:lpstr>
    </vt:vector>
  </TitlesOfParts>
  <Company>Mathematica,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MATHEMATICA</dc:creator>
  <cp:lastModifiedBy>Sheena Flowers</cp:lastModifiedBy>
  <cp:revision>81</cp:revision>
  <cp:lastPrinted>2017-08-17T22:19:39Z</cp:lastPrinted>
  <dcterms:created xsi:type="dcterms:W3CDTF">2017-06-08T21:30:25Z</dcterms:created>
  <dcterms:modified xsi:type="dcterms:W3CDTF">2018-07-02T01:57:53Z</dcterms:modified>
</cp:coreProperties>
</file>