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2" r:id="rId5"/>
  </p:sldIdLst>
  <p:sldSz cx="10058400" cy="77724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1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67B6"/>
    <a:srgbClr val="FDBC18"/>
    <a:srgbClr val="EA5534"/>
    <a:srgbClr val="5CA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63" autoAdjust="0"/>
    <p:restoredTop sz="94660"/>
  </p:normalViewPr>
  <p:slideViewPr>
    <p:cSldViewPr snapToGrid="0">
      <p:cViewPr varScale="1">
        <p:scale>
          <a:sx n="64" d="100"/>
          <a:sy n="64" d="100"/>
        </p:scale>
        <p:origin x="1230" y="72"/>
      </p:cViewPr>
      <p:guideLst>
        <p:guide orient="horz" pos="731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810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6" y="1"/>
            <a:ext cx="3170238" cy="4810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C9F81078-CF26-4220-AEA0-66283E90AD3A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20192"/>
            <a:ext cx="3170238" cy="4810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6" y="9120192"/>
            <a:ext cx="3170238" cy="4810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5EDA6DE3-511C-43CB-A106-9BAA650CF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714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21758-84C1-4A57-B217-F7C0DE4322B8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60513" y="1200150"/>
            <a:ext cx="4194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EFB71-B3D4-4F44-A78E-05B219F48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77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EFB71-B3D4-4F44-A78E-05B219F481C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700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68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2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62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40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2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5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16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39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418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3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007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E4E83-BC8A-4FC4-8EE9-8C35E8083C8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53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>
            <a:off x="2940859" y="430462"/>
            <a:ext cx="3663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S" sz="2000" dirty="0" smtClean="0">
                <a:latin typeface="Franklin Gothic Heavy" panose="020B0903020102020204" pitchFamily="34" charset="0"/>
              </a:rPr>
              <a:t>Mi meta-plan-hacer-revisar</a:t>
            </a:r>
            <a:endParaRPr lang="es-US" sz="2000" dirty="0">
              <a:latin typeface="Franklin Gothic Heavy" panose="020B0903020102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64846" y="970706"/>
            <a:ext cx="702885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US" sz="1250" dirty="0" smtClean="0">
                <a:latin typeface="Franklin Gothic Demi Cond" panose="020B0706030402020204" pitchFamily="34" charset="0"/>
              </a:rPr>
              <a:t>Nombre:</a:t>
            </a:r>
            <a:endParaRPr lang="es-US" sz="1250" dirty="0">
              <a:latin typeface="Franklin Gothic Demi Cond" panose="020B07060304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160215" y="970707"/>
            <a:ext cx="1075332" cy="289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250" dirty="0" smtClean="0">
                <a:latin typeface="Franklin Gothic Demi Cond" panose="020B0706030402020204" pitchFamily="34" charset="0"/>
              </a:rPr>
              <a:t>Caso </a:t>
            </a:r>
            <a:r>
              <a:rPr lang="es-US" sz="1250" dirty="0">
                <a:latin typeface="Franklin Gothic Demi Cond" panose="020B0706030402020204" pitchFamily="34" charset="0"/>
              </a:rPr>
              <a:t>número</a:t>
            </a:r>
            <a:r>
              <a:rPr lang="es-US" sz="1250" dirty="0" smtClean="0">
                <a:latin typeface="Franklin Gothic Demi Cond" panose="020B0706030402020204" pitchFamily="34" charset="0"/>
              </a:rPr>
              <a:t>:</a:t>
            </a:r>
            <a:endParaRPr lang="es-US" sz="1250" dirty="0">
              <a:latin typeface="Franklin Gothic Demi Cond" panose="020B0706030402020204" pitchFamily="34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664845" y="1622873"/>
            <a:ext cx="6403992" cy="1589454"/>
          </a:xfrm>
          <a:prstGeom prst="roundRect">
            <a:avLst>
              <a:gd name="adj" fmla="val 128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04963" lvl="1"/>
            <a:r>
              <a:rPr lang="es-US" sz="11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¿Qué quiero hacer</a:t>
            </a:r>
            <a:r>
              <a:rPr lang="es-US" sz="110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?  </a:t>
            </a:r>
            <a:r>
              <a:rPr lang="es-US" sz="1100" u="sng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</a:t>
            </a:r>
            <a:endParaRPr lang="es-US" sz="11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r>
              <a:rPr lang="es-US" sz="11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¿</a:t>
            </a:r>
            <a:r>
              <a:rPr lang="es-US" sz="11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Por qué quiero hacerlo</a:t>
            </a:r>
            <a:r>
              <a:rPr lang="es-US" sz="11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?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664845" y="3466129"/>
            <a:ext cx="6403992" cy="1838765"/>
          </a:xfrm>
          <a:prstGeom prst="roundRect">
            <a:avLst>
              <a:gd name="adj" fmla="val 12879"/>
            </a:avLst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04963" lvl="1"/>
            <a:r>
              <a:rPr lang="es-ES" sz="11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¿Cómo lo haré? ¿Cuándo? ¿Dónde?</a:t>
            </a:r>
          </a:p>
          <a:p>
            <a:pPr marL="1604963" lvl="1"/>
            <a:r>
              <a:rPr lang="es-ES" sz="11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¿Qué puede interponerse en mi camino</a:t>
            </a:r>
            <a:r>
              <a:rPr lang="es-ES" sz="11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?</a:t>
            </a:r>
          </a:p>
          <a:p>
            <a:pPr marL="1604963" lvl="1"/>
            <a:r>
              <a:rPr lang="es-ES" sz="11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¿Qué podría hacer para superar estos retos?</a:t>
            </a:r>
            <a:endParaRPr lang="es-US" sz="11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7331047" y="430462"/>
            <a:ext cx="2149503" cy="6861689"/>
          </a:xfrm>
          <a:prstGeom prst="roundRect">
            <a:avLst>
              <a:gd name="adj" fmla="val 12879"/>
            </a:avLst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94420" lvl="1"/>
            <a:endParaRPr lang="es-US" sz="1235" dirty="0">
              <a:solidFill>
                <a:schemeClr val="tx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664845" y="5558696"/>
            <a:ext cx="6403992" cy="1761375"/>
          </a:xfrm>
          <a:prstGeom prst="roundRect">
            <a:avLst>
              <a:gd name="adj" fmla="val 899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80682" tIns="80682" rtlCol="0" anchor="t"/>
          <a:lstStyle/>
          <a:p>
            <a:pPr marL="1694420" lvl="1">
              <a:spcBef>
                <a:spcPts val="1059"/>
              </a:spcBef>
            </a:pPr>
            <a:endParaRPr lang="es-US" sz="1100" dirty="0" smtClean="0">
              <a:solidFill>
                <a:schemeClr val="tx1"/>
              </a:solidFill>
              <a:latin typeface="Franklin Gothic Demi Cond" panose="020B0706030402020204" pitchFamily="34" charset="0"/>
            </a:endParaRPr>
          </a:p>
          <a:p>
            <a:pPr marL="1604963" lvl="1"/>
            <a:r>
              <a:rPr lang="es-ES" sz="1100" dirty="0">
                <a:solidFill>
                  <a:sysClr val="windowText" lastClr="000000"/>
                </a:solidFill>
                <a:latin typeface="Franklin Gothic Medium" panose="020B0603020102020204" pitchFamily="34" charset="0"/>
              </a:rPr>
              <a:t>¿Cuál pequeño primer paso tomaré?</a:t>
            </a:r>
          </a:p>
          <a:p>
            <a:pPr marL="1604963" lvl="1"/>
            <a:r>
              <a:rPr lang="es-ES" sz="1100" dirty="0" smtClean="0">
                <a:solidFill>
                  <a:sysClr val="windowText" lastClr="000000"/>
                </a:solidFill>
                <a:latin typeface="Franklin Gothic Medium" panose="020B0603020102020204" pitchFamily="34" charset="0"/>
              </a:rPr>
              <a:t>¿Cómo me </a:t>
            </a:r>
            <a:r>
              <a:rPr lang="es-ES" sz="1100" dirty="0">
                <a:solidFill>
                  <a:sysClr val="windowText" lastClr="000000"/>
                </a:solidFill>
                <a:latin typeface="Franklin Gothic Medium" panose="020B0603020102020204" pitchFamily="34" charset="0"/>
              </a:rPr>
              <a:t>recompensaré?</a:t>
            </a:r>
          </a:p>
          <a:p>
            <a:pPr marL="1604963" lvl="1"/>
            <a:r>
              <a:rPr lang="es-ES" sz="11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¿Con </a:t>
            </a:r>
            <a:r>
              <a:rPr lang="es-ES" sz="11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quién voy a </a:t>
            </a:r>
            <a:r>
              <a:rPr lang="es-ES" sz="11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chequear?</a:t>
            </a:r>
            <a:endParaRPr lang="es-US" sz="11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733974" y="1757024"/>
            <a:ext cx="1582754" cy="1334749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US" sz="3600" dirty="0" smtClean="0">
                <a:latin typeface="Franklin Gothic Demi" panose="020B0703020102020204" pitchFamily="34" charset="0"/>
              </a:rPr>
              <a:t>META</a:t>
            </a:r>
            <a:endParaRPr lang="es-US" sz="3600" dirty="0">
              <a:latin typeface="Franklin Gothic Demi" panose="020B0703020102020204" pitchFamily="34" charset="0"/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733974" y="3575551"/>
            <a:ext cx="1582755" cy="1619920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US" sz="3600" dirty="0" smtClean="0">
                <a:latin typeface="Franklin Gothic Demi" panose="020B0703020102020204" pitchFamily="34" charset="0"/>
              </a:rPr>
              <a:t>PLAN</a:t>
            </a:r>
            <a:endParaRPr lang="es-US" sz="3600" dirty="0">
              <a:latin typeface="Franklin Gothic Demi" panose="020B0703020102020204" pitchFamily="34" charset="0"/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733975" y="5655776"/>
            <a:ext cx="1582755" cy="121546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US" sz="3600" dirty="0" smtClean="0">
                <a:latin typeface="Franklin Gothic Demi" panose="020B0703020102020204" pitchFamily="34" charset="0"/>
              </a:rPr>
              <a:t>HACER</a:t>
            </a:r>
            <a:endParaRPr lang="es-US" sz="3600" dirty="0">
              <a:latin typeface="Franklin Gothic Demi" panose="020B0703020102020204" pitchFamily="34" charset="0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7407436" y="547882"/>
            <a:ext cx="1986045" cy="962697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000" dirty="0" smtClean="0">
                <a:latin typeface="Franklin Gothic Demi Cond" panose="020B0706030402020204" pitchFamily="34" charset="0"/>
              </a:rPr>
              <a:t>REVISAR</a:t>
            </a:r>
          </a:p>
          <a:p>
            <a:pPr algn="ctr"/>
            <a:r>
              <a:rPr lang="es-US" sz="3000" dirty="0" smtClean="0">
                <a:latin typeface="Franklin Gothic Demi Cond" panose="020B0706030402020204" pitchFamily="34" charset="0"/>
              </a:rPr>
              <a:t>MODIFICAR</a:t>
            </a:r>
            <a:endParaRPr lang="es-US" sz="3000" dirty="0">
              <a:latin typeface="Franklin Gothic Demi Cond" panose="020B0706030402020204" pitchFamily="34" charset="0"/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733974" y="6920334"/>
            <a:ext cx="1473286" cy="32272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1400" dirty="0">
                <a:solidFill>
                  <a:schemeClr val="tx1"/>
                </a:solidFill>
                <a:latin typeface="Franklin Gothic Demi Cond" panose="020B0706030402020204" pitchFamily="34" charset="0"/>
              </a:rPr>
              <a:t>Lo haré antes del:</a:t>
            </a:r>
          </a:p>
        </p:txBody>
      </p:sp>
      <p:cxnSp>
        <p:nvCxnSpPr>
          <p:cNvPr id="70" name="Straight Connector 69"/>
          <p:cNvCxnSpPr/>
          <p:nvPr/>
        </p:nvCxnSpPr>
        <p:spPr>
          <a:xfrm>
            <a:off x="2131649" y="7210646"/>
            <a:ext cx="178173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386489" y="1609452"/>
            <a:ext cx="1898190" cy="2372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235" dirty="0">
                <a:latin typeface="Franklin Gothic Medium" panose="020B0603020102020204" pitchFamily="34" charset="0"/>
              </a:rPr>
              <a:t>¿</a:t>
            </a:r>
            <a:r>
              <a:rPr lang="es-US" sz="1235" dirty="0" smtClean="0">
                <a:latin typeface="Franklin Gothic Medium" panose="020B0603020102020204" pitchFamily="34" charset="0"/>
              </a:rPr>
              <a:t>Cómo fue</a:t>
            </a:r>
            <a:r>
              <a:rPr lang="es-US" sz="1235" dirty="0">
                <a:latin typeface="Franklin Gothic Medium" panose="020B0603020102020204" pitchFamily="34" charset="0"/>
              </a:rPr>
              <a:t>?</a:t>
            </a:r>
            <a:endParaRPr lang="es-US" sz="1235" dirty="0" smtClean="0">
              <a:latin typeface="Franklin Gothic Medium" panose="020B0603020102020204" pitchFamily="34" charset="0"/>
            </a:endParaRPr>
          </a:p>
          <a:p>
            <a:endParaRPr lang="es-US" sz="1235" dirty="0" smtClean="0">
              <a:latin typeface="Franklin Gothic Medium" panose="020B0603020102020204" pitchFamily="34" charset="0"/>
            </a:endParaRPr>
          </a:p>
          <a:p>
            <a:endParaRPr lang="es-US" sz="1235" dirty="0" smtClean="0">
              <a:latin typeface="Franklin Gothic Medium" panose="020B0603020102020204" pitchFamily="34" charset="0"/>
            </a:endParaRPr>
          </a:p>
          <a:p>
            <a:endParaRPr lang="es-US" sz="1235" dirty="0" smtClean="0">
              <a:latin typeface="Franklin Gothic Medium" panose="020B0603020102020204" pitchFamily="34" charset="0"/>
            </a:endParaRPr>
          </a:p>
          <a:p>
            <a:endParaRPr lang="es-US" sz="1235" dirty="0" smtClean="0">
              <a:latin typeface="Franklin Gothic Medium" panose="020B0603020102020204" pitchFamily="34" charset="0"/>
            </a:endParaRPr>
          </a:p>
          <a:p>
            <a:endParaRPr lang="es-US" sz="1235" dirty="0" smtClean="0">
              <a:latin typeface="Franklin Gothic Medium" panose="020B0603020102020204" pitchFamily="34" charset="0"/>
            </a:endParaRPr>
          </a:p>
          <a:p>
            <a:endParaRPr lang="es-US" sz="1235" dirty="0" smtClean="0">
              <a:latin typeface="Franklin Gothic Medium" panose="020B0603020102020204" pitchFamily="34" charset="0"/>
            </a:endParaRPr>
          </a:p>
          <a:p>
            <a:endParaRPr lang="es-US" sz="1235" dirty="0" smtClean="0">
              <a:latin typeface="Franklin Gothic Medium" panose="020B0603020102020204" pitchFamily="34" charset="0"/>
            </a:endParaRPr>
          </a:p>
          <a:p>
            <a:endParaRPr lang="es-US" sz="1235" dirty="0" smtClean="0">
              <a:latin typeface="Franklin Gothic Medium" panose="020B0603020102020204" pitchFamily="34" charset="0"/>
            </a:endParaRPr>
          </a:p>
          <a:p>
            <a:endParaRPr lang="es-US" sz="1235" dirty="0" smtClean="0">
              <a:latin typeface="Franklin Gothic Medium" panose="020B0603020102020204" pitchFamily="34" charset="0"/>
            </a:endParaRPr>
          </a:p>
          <a:p>
            <a:r>
              <a:rPr lang="es-US" sz="1235" dirty="0">
                <a:latin typeface="Franklin Gothic Medium" panose="020B0603020102020204" pitchFamily="34" charset="0"/>
              </a:rPr>
              <a:t>¿</a:t>
            </a:r>
            <a:r>
              <a:rPr lang="es-US" sz="1235" dirty="0" smtClean="0">
                <a:latin typeface="Franklin Gothic Medium" panose="020B0603020102020204" pitchFamily="34" charset="0"/>
              </a:rPr>
              <a:t>Qué puedo hacer diferente la próxima vez</a:t>
            </a:r>
            <a:r>
              <a:rPr lang="es-US" sz="1235" dirty="0">
                <a:latin typeface="Franklin Gothic Medium" panose="020B0603020102020204" pitchFamily="34" charset="0"/>
              </a:rPr>
              <a:t>?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228669" y="973960"/>
            <a:ext cx="595035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US" sz="1250" dirty="0" smtClean="0">
                <a:latin typeface="Franklin Gothic Demi Cond" panose="020B0706030402020204" pitchFamily="34" charset="0"/>
              </a:rPr>
              <a:t>Fecha:</a:t>
            </a:r>
            <a:endParaRPr lang="es-US" sz="1250" dirty="0">
              <a:latin typeface="Franklin Gothic Demi Cond" panose="020B07060304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285845" y="1179199"/>
            <a:ext cx="196990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101910" y="1179199"/>
            <a:ext cx="9907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777109" y="1179199"/>
            <a:ext cx="11793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35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21594649A0D449A3043423977AC032" ma:contentTypeVersion="3" ma:contentTypeDescription="Create a new document." ma:contentTypeScope="" ma:versionID="42b230823b8d0f10808ca5f494285402">
  <xsd:schema xmlns:xsd="http://www.w3.org/2001/XMLSchema" xmlns:xs="http://www.w3.org/2001/XMLSchema" xmlns:p="http://schemas.microsoft.com/office/2006/metadata/properties" xmlns:ns2="2476b4db-be68-424d-8c13-40f42cdbf439" targetNamespace="http://schemas.microsoft.com/office/2006/metadata/properties" ma:root="true" ma:fieldsID="80729a18a905f3ff237a06d4f6702ef0" ns2:_="">
    <xsd:import namespace="2476b4db-be68-424d-8c13-40f42cdbf439"/>
    <xsd:element name="properties">
      <xsd:complexType>
        <xsd:sequence>
          <xsd:element name="documentManagement">
            <xsd:complexType>
              <xsd:all>
                <xsd:element ref="ns2:Project_x0020_Name"/>
                <xsd:element ref="ns2:Project_x0020_Contact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76b4db-be68-424d-8c13-40f42cdbf439" elementFormDefault="qualified">
    <xsd:import namespace="http://schemas.microsoft.com/office/2006/documentManagement/types"/>
    <xsd:import namespace="http://schemas.microsoft.com/office/infopath/2007/PartnerControls"/>
    <xsd:element name="Project_x0020_Name" ma:index="1" ma:displayName="Project Name" ma:internalName="Project_x0020_Name">
      <xsd:simpleType>
        <xsd:restriction base="dms:Text">
          <xsd:maxLength value="255"/>
        </xsd:restriction>
      </xsd:simpleType>
    </xsd:element>
    <xsd:element name="Project_x0020_Contact" ma:index="2" ma:displayName="Project Contact" ma:list="UserInfo" ma:SharePointGroup="0" ma:internalName="Project_x0020_Contact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oject_x0020_Contact xmlns="2476b4db-be68-424d-8c13-40f42cdbf439">
      <UserInfo>
        <DisplayName>Lindsay Cattell</DisplayName>
        <AccountId>211</AccountId>
        <AccountType/>
      </UserInfo>
    </Project_x0020_Contact>
    <Project_x0020_Name xmlns="2476b4db-be68-424d-8c13-40f42cdbf439">CalWORKs</Project_x0020_Name>
  </documentManagement>
</p:properties>
</file>

<file path=customXml/itemProps1.xml><?xml version="1.0" encoding="utf-8"?>
<ds:datastoreItem xmlns:ds="http://schemas.openxmlformats.org/officeDocument/2006/customXml" ds:itemID="{7B098FBA-06A7-4D1D-91A0-CBAEF770EF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76b4db-be68-424d-8c13-40f42cdbf4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766CC73-D6A0-45E7-8FC5-9DE3573813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0576C3-C17A-478C-AB49-7FB33778A742}">
  <ds:schemaRefs>
    <ds:schemaRef ds:uri="http://purl.org/dc/elements/1.1/"/>
    <ds:schemaRef ds:uri="http://schemas.microsoft.com/office/2006/metadata/properties"/>
    <ds:schemaRef ds:uri="2476b4db-be68-424d-8c13-40f42cdbf43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</TotalTime>
  <Words>91</Words>
  <Application>Microsoft Office PowerPoint</Application>
  <PresentationFormat>Custom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Franklin Gothic Demi</vt:lpstr>
      <vt:lpstr>Franklin Gothic Demi Cond</vt:lpstr>
      <vt:lpstr>Franklin Gothic Heavy</vt:lpstr>
      <vt:lpstr>Franklin Gothic Medium</vt:lpstr>
      <vt:lpstr>Office Theme</vt:lpstr>
      <vt:lpstr>PowerPoint Presentation</vt:lpstr>
    </vt:vector>
  </TitlesOfParts>
  <Company>Mathematica,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MATHEMATICA</dc:creator>
  <cp:lastModifiedBy>Sheena Flowers</cp:lastModifiedBy>
  <cp:revision>77</cp:revision>
  <cp:lastPrinted>2017-08-17T22:19:39Z</cp:lastPrinted>
  <dcterms:created xsi:type="dcterms:W3CDTF">2017-06-08T21:30:25Z</dcterms:created>
  <dcterms:modified xsi:type="dcterms:W3CDTF">2018-01-08T18:05:57Z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0x0101000121594649A0D449A3043423977AC032</vt:lpwstr>
  </property>
</Properties>
</file>