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10058400" cy="77724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1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67B6"/>
    <a:srgbClr val="FDBC18"/>
    <a:srgbClr val="EA5534"/>
    <a:srgbClr val="5CA8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63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32" y="96"/>
      </p:cViewPr>
      <p:guideLst>
        <p:guide orient="horz" pos="731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6" y="1"/>
            <a:ext cx="3170238" cy="4810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C9F81078-CF26-4220-AEA0-66283E90AD3A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6" y="9120192"/>
            <a:ext cx="3170238" cy="4810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5EDA6DE3-511C-43CB-A106-9BAA650CF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714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21758-84C1-4A57-B217-F7C0DE4322B8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60513" y="1200150"/>
            <a:ext cx="4194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EFB71-B3D4-4F44-A78E-05B219F48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17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EFB71-B3D4-4F44-A78E-05B219F481C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700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6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727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413808"/>
            <a:ext cx="2168843" cy="6586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25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40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5"/>
            <a:ext cx="8675370" cy="3233102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2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124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2"/>
            <a:ext cx="4274820" cy="49315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5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0"/>
            <a:ext cx="8675370" cy="1502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8"/>
            <a:ext cx="4255174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5"/>
            <a:ext cx="4255174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1905318"/>
            <a:ext cx="4276130" cy="933767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2839085"/>
            <a:ext cx="4276130" cy="41758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616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139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18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07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0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2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E4E83-BC8A-4FC4-8EE9-8C35E8083C8B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DC2B8-F4AF-4068-957D-874AE53C9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32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/>
          <p:cNvSpPr txBox="1"/>
          <p:nvPr/>
        </p:nvSpPr>
        <p:spPr>
          <a:xfrm>
            <a:off x="3541678" y="430462"/>
            <a:ext cx="2905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latin typeface="Franklin Gothic Demi" panose="020B0703020102020204" pitchFamily="34" charset="0"/>
              </a:rPr>
              <a:t>My Goal-Plan-Do-Review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66446" y="970706"/>
            <a:ext cx="578363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50" dirty="0">
                <a:latin typeface="Franklin Gothic Demi Cond" panose="020B0706030402020204" pitchFamily="34" charset="0"/>
              </a:rPr>
              <a:t>Name: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10969" y="975499"/>
            <a:ext cx="767005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50" dirty="0" smtClean="0">
                <a:latin typeface="Franklin Gothic Demi Cond" panose="020B0706030402020204" pitchFamily="34" charset="0"/>
              </a:rPr>
              <a:t>Case No.:</a:t>
            </a:r>
            <a:endParaRPr lang="en-US" sz="1250" dirty="0">
              <a:latin typeface="Franklin Gothic Demi Cond" panose="020B0706030402020204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766445" y="1622873"/>
            <a:ext cx="6403992" cy="1589454"/>
          </a:xfrm>
          <a:prstGeom prst="roundRect">
            <a:avLst>
              <a:gd name="adj" fmla="val 12879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4963" lvl="1"/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do I want to do?</a:t>
            </a:r>
          </a:p>
          <a:p>
            <a:pPr marL="1604963" lvl="1"/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Why do I want to do it?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766445" y="3466129"/>
            <a:ext cx="6403992" cy="1838765"/>
          </a:xfrm>
          <a:prstGeom prst="roundRect">
            <a:avLst>
              <a:gd name="adj" fmla="val 12879"/>
            </a:avLst>
          </a:prstGeom>
          <a:solidFill>
            <a:schemeClr val="bg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04963" lvl="1"/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How will I do it? When? Where?</a:t>
            </a:r>
          </a:p>
          <a:p>
            <a:pPr marL="1604963" lvl="1"/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might get in my way</a:t>
            </a:r>
            <a:r>
              <a:rPr lang="en-US" sz="11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?</a:t>
            </a:r>
          </a:p>
          <a:p>
            <a:pPr marL="1604963" lvl="1"/>
            <a:r>
              <a:rPr lang="en-US" sz="1100" dirty="0" smtClean="0">
                <a:solidFill>
                  <a:schemeClr val="tx1"/>
                </a:solidFill>
                <a:latin typeface="Franklin Gothic Medium" panose="020B0603020102020204" pitchFamily="34" charset="0"/>
              </a:rPr>
              <a:t>What could I do to overcome these challenges?</a:t>
            </a:r>
            <a:endParaRPr lang="en-US" sz="1100" dirty="0">
              <a:solidFill>
                <a:schemeClr val="tx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7432647" y="430462"/>
            <a:ext cx="2009077" cy="6861689"/>
          </a:xfrm>
          <a:prstGeom prst="roundRect">
            <a:avLst>
              <a:gd name="adj" fmla="val 12879"/>
            </a:avLst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94420" lvl="1"/>
            <a:endParaRPr lang="en-US" sz="1235" dirty="0">
              <a:solidFill>
                <a:schemeClr val="tx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766445" y="5530776"/>
            <a:ext cx="6403992" cy="1761375"/>
          </a:xfrm>
          <a:prstGeom prst="roundRect">
            <a:avLst>
              <a:gd name="adj" fmla="val 8990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0682" tIns="80682" rtlCol="0" anchor="t"/>
          <a:lstStyle/>
          <a:p>
            <a:pPr marL="1694420" lvl="1">
              <a:spcBef>
                <a:spcPts val="1059"/>
              </a:spcBef>
            </a:pPr>
            <a:endParaRPr lang="en-US" sz="1100" dirty="0">
              <a:solidFill>
                <a:schemeClr val="tx1"/>
              </a:solidFill>
              <a:latin typeface="Franklin Gothic Demi Cond" panose="020B0706030402020204" pitchFamily="34" charset="0"/>
            </a:endParaRPr>
          </a:p>
          <a:p>
            <a:pPr marL="1604963" lvl="1">
              <a:spcBef>
                <a:spcPts val="1059"/>
              </a:spcBef>
            </a:pPr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What small first step will I take?</a:t>
            </a:r>
          </a:p>
          <a:p>
            <a:pPr marL="1604963" lvl="1"/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How will I reward myself?</a:t>
            </a:r>
          </a:p>
          <a:p>
            <a:pPr marL="1604963" lvl="1"/>
            <a:r>
              <a:rPr lang="en-US" sz="1100" dirty="0">
                <a:solidFill>
                  <a:schemeClr val="tx1"/>
                </a:solidFill>
                <a:latin typeface="Franklin Gothic Medium" panose="020B0603020102020204" pitchFamily="34" charset="0"/>
              </a:rPr>
              <a:t>Who will I check in with?</a:t>
            </a:r>
          </a:p>
        </p:txBody>
      </p:sp>
      <p:sp>
        <p:nvSpPr>
          <p:cNvPr id="65" name="Rounded Rectangle 64"/>
          <p:cNvSpPr/>
          <p:nvPr/>
        </p:nvSpPr>
        <p:spPr>
          <a:xfrm>
            <a:off x="835574" y="1757024"/>
            <a:ext cx="1582754" cy="1334749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883" dirty="0">
                <a:latin typeface="Franklin Gothic Heavy" panose="020B0903020102020204" pitchFamily="34" charset="0"/>
              </a:rPr>
              <a:t>GOAL</a:t>
            </a:r>
          </a:p>
        </p:txBody>
      </p:sp>
      <p:sp>
        <p:nvSpPr>
          <p:cNvPr id="66" name="Rounded Rectangle 65"/>
          <p:cNvSpPr/>
          <p:nvPr/>
        </p:nvSpPr>
        <p:spPr>
          <a:xfrm>
            <a:off x="835574" y="3575551"/>
            <a:ext cx="1582755" cy="1619920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83" dirty="0">
                <a:latin typeface="Franklin Gothic Heavy" panose="020B0903020102020204" pitchFamily="34" charset="0"/>
              </a:rPr>
              <a:t>PLAN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835575" y="5655776"/>
            <a:ext cx="1582755" cy="1215469"/>
          </a:xfrm>
          <a:prstGeom prst="round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294" dirty="0">
                <a:latin typeface="Franklin Gothic Heavy" panose="020B0903020102020204" pitchFamily="34" charset="0"/>
              </a:rPr>
              <a:t>DO</a:t>
            </a:r>
          </a:p>
        </p:txBody>
      </p:sp>
      <p:sp>
        <p:nvSpPr>
          <p:cNvPr id="68" name="Rounded Rectangle 67"/>
          <p:cNvSpPr/>
          <p:nvPr/>
        </p:nvSpPr>
        <p:spPr>
          <a:xfrm>
            <a:off x="7551538" y="555765"/>
            <a:ext cx="1771294" cy="914846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71" dirty="0">
                <a:latin typeface="Franklin Gothic Heavy" panose="020B0903020102020204" pitchFamily="34" charset="0"/>
              </a:rPr>
              <a:t>REVIEW</a:t>
            </a:r>
          </a:p>
          <a:p>
            <a:pPr algn="ctr"/>
            <a:r>
              <a:rPr lang="en-US" sz="2471" dirty="0">
                <a:latin typeface="Franklin Gothic Heavy" panose="020B0903020102020204" pitchFamily="34" charset="0"/>
              </a:rPr>
              <a:t>REVISE</a:t>
            </a:r>
          </a:p>
        </p:txBody>
      </p:sp>
      <p:sp>
        <p:nvSpPr>
          <p:cNvPr id="69" name="Rounded Rectangle 68"/>
          <p:cNvSpPr/>
          <p:nvPr/>
        </p:nvSpPr>
        <p:spPr>
          <a:xfrm>
            <a:off x="835574" y="6920334"/>
            <a:ext cx="1210235" cy="32272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Franklin Gothic Demi Cond" panose="020B0706030402020204" pitchFamily="34" charset="0"/>
              </a:rPr>
              <a:t>I will do it by: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1930838" y="7210646"/>
            <a:ext cx="178173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488089" y="1510580"/>
            <a:ext cx="1898190" cy="2563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35" dirty="0">
                <a:latin typeface="Franklin Gothic Medium" panose="020B0603020102020204" pitchFamily="34" charset="0"/>
              </a:rPr>
              <a:t>How did it go? </a:t>
            </a: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endParaRPr lang="en-US" sz="1235" dirty="0">
              <a:latin typeface="Franklin Gothic Medium" panose="020B0603020102020204" pitchFamily="34" charset="0"/>
            </a:endParaRPr>
          </a:p>
          <a:p>
            <a:r>
              <a:rPr lang="en-US" sz="1235" dirty="0">
                <a:latin typeface="Franklin Gothic Medium" panose="020B0603020102020204" pitchFamily="34" charset="0"/>
              </a:rPr>
              <a:t>What could I do differently next time?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87419" y="973960"/>
            <a:ext cx="516488" cy="2846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50" dirty="0" smtClean="0">
                <a:latin typeface="Franklin Gothic Demi Cond" panose="020B0706030402020204" pitchFamily="34" charset="0"/>
              </a:rPr>
              <a:t>Date:</a:t>
            </a:r>
            <a:endParaRPr lang="en-US" sz="1250" dirty="0">
              <a:latin typeface="Franklin Gothic Demi Cond" panose="020B070603040202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1344809" y="1179199"/>
            <a:ext cx="1966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078484" y="1179199"/>
            <a:ext cx="11793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878709" y="1179199"/>
            <a:ext cx="117931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35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</TotalTime>
  <Words>96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Franklin Gothic Demi</vt:lpstr>
      <vt:lpstr>Franklin Gothic Demi Cond</vt:lpstr>
      <vt:lpstr>Franklin Gothic Heavy</vt:lpstr>
      <vt:lpstr>Franklin Gothic Medium</vt:lpstr>
      <vt:lpstr>Office Theme</vt:lpstr>
      <vt:lpstr>PowerPoint Presentation</vt:lpstr>
    </vt:vector>
  </TitlesOfParts>
  <Company>Mathematica,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MATHEMATICA</dc:creator>
  <cp:lastModifiedBy>Lindsay Cattell</cp:lastModifiedBy>
  <cp:revision>71</cp:revision>
  <cp:lastPrinted>2017-08-17T22:19:39Z</cp:lastPrinted>
  <dcterms:created xsi:type="dcterms:W3CDTF">2017-06-08T21:30:25Z</dcterms:created>
  <dcterms:modified xsi:type="dcterms:W3CDTF">2018-01-07T17:08:59Z</dcterms:modified>
</cp:coreProperties>
</file>