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4697"/>
  </p:normalViewPr>
  <p:slideViewPr>
    <p:cSldViewPr snapToGrid="0" snapToObjects="1">
      <p:cViewPr varScale="1">
        <p:scale>
          <a:sx n="84" d="100"/>
          <a:sy n="84" d="100"/>
        </p:scale>
        <p:origin x="13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B10F-D616-D345-88E8-6D0C9B5F1006}" type="datetimeFigureOut">
              <a:rPr lang="en-US" smtClean="0"/>
              <a:t>3/20/18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6203-0A54-C84E-B9E6-853DD7707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461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B10F-D616-D345-88E8-6D0C9B5F1006}" type="datetimeFigureOut">
              <a:rPr lang="en-US" smtClean="0"/>
              <a:t>3/20/18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6203-0A54-C84E-B9E6-853DD7707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704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B10F-D616-D345-88E8-6D0C9B5F1006}" type="datetimeFigureOut">
              <a:rPr lang="en-US" smtClean="0"/>
              <a:t>3/20/18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6203-0A54-C84E-B9E6-853DD7707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75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B10F-D616-D345-88E8-6D0C9B5F1006}" type="datetimeFigureOut">
              <a:rPr lang="en-US" smtClean="0"/>
              <a:t>3/20/18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6203-0A54-C84E-B9E6-853DD7707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174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B10F-D616-D345-88E8-6D0C9B5F1006}" type="datetimeFigureOut">
              <a:rPr lang="en-US" smtClean="0"/>
              <a:t>3/20/18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6203-0A54-C84E-B9E6-853DD7707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827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B10F-D616-D345-88E8-6D0C9B5F1006}" type="datetimeFigureOut">
              <a:rPr lang="en-US" smtClean="0"/>
              <a:t>3/20/18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6203-0A54-C84E-B9E6-853DD7707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32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B10F-D616-D345-88E8-6D0C9B5F1006}" type="datetimeFigureOut">
              <a:rPr lang="en-US" smtClean="0"/>
              <a:t>3/20/18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6203-0A54-C84E-B9E6-853DD7707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5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B10F-D616-D345-88E8-6D0C9B5F1006}" type="datetimeFigureOut">
              <a:rPr lang="en-US" smtClean="0"/>
              <a:t>3/20/18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6203-0A54-C84E-B9E6-853DD7707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29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B10F-D616-D345-88E8-6D0C9B5F1006}" type="datetimeFigureOut">
              <a:rPr lang="en-US" smtClean="0"/>
              <a:t>3/20/18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6203-0A54-C84E-B9E6-853DD7707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20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B10F-D616-D345-88E8-6D0C9B5F1006}" type="datetimeFigureOut">
              <a:rPr lang="en-US" smtClean="0"/>
              <a:t>3/20/18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6203-0A54-C84E-B9E6-853DD7707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657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B10F-D616-D345-88E8-6D0C9B5F1006}" type="datetimeFigureOut">
              <a:rPr lang="en-US" smtClean="0"/>
              <a:t>3/20/18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6203-0A54-C84E-B9E6-853DD7707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500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2B10F-D616-D345-88E8-6D0C9B5F1006}" type="datetimeFigureOut">
              <a:rPr lang="en-US" smtClean="0"/>
              <a:t>3/20/18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36203-0A54-C84E-B9E6-853DD7707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87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203960" y="0"/>
            <a:ext cx="10363200" cy="6858000"/>
            <a:chOff x="-145615" y="-1434230"/>
            <a:chExt cx="12712556" cy="7601515"/>
          </a:xfrm>
        </p:grpSpPr>
        <p:grpSp>
          <p:nvGrpSpPr>
            <p:cNvPr id="5" name="Group 4"/>
            <p:cNvGrpSpPr/>
            <p:nvPr/>
          </p:nvGrpSpPr>
          <p:grpSpPr>
            <a:xfrm>
              <a:off x="41334" y="-824116"/>
              <a:ext cx="10810247" cy="6991401"/>
              <a:chOff x="41960" y="-813815"/>
              <a:chExt cx="10974144" cy="6929529"/>
            </a:xfrm>
          </p:grpSpPr>
          <p:sp>
            <p:nvSpPr>
              <p:cNvPr id="7" name="Arrow: Left 4"/>
              <p:cNvSpPr/>
              <p:nvPr/>
            </p:nvSpPr>
            <p:spPr>
              <a:xfrm>
                <a:off x="41960" y="-813815"/>
                <a:ext cx="10873154" cy="1054690"/>
              </a:xfrm>
              <a:prstGeom prst="leftArrow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94" b="1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Plan Backward</a:t>
                </a:r>
                <a:endParaRPr lang="en-US" sz="1059">
                  <a:latin typeface="Times New Roman" charset="0"/>
                  <a:ea typeface="Times New Roman" charset="0"/>
                </a:endParaRPr>
              </a:p>
            </p:txBody>
          </p:sp>
          <p:sp>
            <p:nvSpPr>
              <p:cNvPr id="8" name="Rectangle: Rounded Corners 1"/>
              <p:cNvSpPr/>
              <p:nvPr/>
            </p:nvSpPr>
            <p:spPr>
              <a:xfrm>
                <a:off x="243093" y="398701"/>
                <a:ext cx="3097016" cy="4274214"/>
              </a:xfrm>
              <a:prstGeom prst="roundRect">
                <a:avLst/>
              </a:prstGeom>
              <a:solidFill>
                <a:srgbClr val="4CAAC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12" b="1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Resources I Need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r>
                  <a:rPr lang="en-US" sz="1059" dirty="0">
                    <a:latin typeface="Times New Roman" charset="0"/>
                    <a:ea typeface="Times New Roman" charset="0"/>
                  </a:rPr>
                  <a:t> </a:t>
                </a:r>
              </a:p>
              <a:p>
                <a:pPr algn="ctr"/>
                <a:r>
                  <a:rPr lang="en-US" sz="1059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List the materials, websites, phone numbers, or documents that you’ll need for each step.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r>
                  <a:rPr lang="en-US" sz="1588" b="1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 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endParaRPr lang="en-US" sz="1588" b="1" dirty="0">
                  <a:solidFill>
                    <a:srgbClr val="FFFFFF"/>
                  </a:solidFill>
                  <a:ea typeface="Times New Roman" charset="0"/>
                  <a:cs typeface="Times New Roman" charset="0"/>
                </a:endParaRPr>
              </a:p>
              <a:p>
                <a:pPr algn="ctr"/>
                <a:endParaRPr lang="en-US" sz="1059" b="1" dirty="0">
                  <a:solidFill>
                    <a:srgbClr val="FFFFFF"/>
                  </a:solidFill>
                  <a:latin typeface="Times New Roman" charset="0"/>
                  <a:ea typeface="Times New Roman" charset="0"/>
                  <a:cs typeface="Times New Roman" charset="0"/>
                </a:endParaRPr>
              </a:p>
              <a:p>
                <a:pPr algn="ctr"/>
                <a:endParaRPr lang="en-US" sz="1059" b="1" dirty="0">
                  <a:solidFill>
                    <a:srgbClr val="FFFFFF"/>
                  </a:solidFill>
                  <a:latin typeface="Times New Roman" charset="0"/>
                  <a:ea typeface="Times New Roman" charset="0"/>
                  <a:cs typeface="Times New Roman" charset="0"/>
                </a:endParaRPr>
              </a:p>
              <a:p>
                <a:pPr algn="ctr"/>
                <a:endParaRPr lang="en-US" sz="1059" b="1" dirty="0">
                  <a:solidFill>
                    <a:srgbClr val="FFFFFF"/>
                  </a:solidFill>
                  <a:latin typeface="Times New Roman" charset="0"/>
                  <a:ea typeface="Times New Roman" charset="0"/>
                  <a:cs typeface="Times New Roman" charset="0"/>
                </a:endParaRPr>
              </a:p>
              <a:p>
                <a:pPr algn="ctr"/>
                <a:endParaRPr lang="en-US" sz="1059" b="1" dirty="0">
                  <a:solidFill>
                    <a:srgbClr val="FFFFFF"/>
                  </a:solidFill>
                  <a:latin typeface="Times New Roman" charset="0"/>
                  <a:ea typeface="Times New Roman" charset="0"/>
                  <a:cs typeface="Times New Roman" charset="0"/>
                </a:endParaRPr>
              </a:p>
              <a:p>
                <a:pPr algn="ctr"/>
                <a:endParaRPr lang="en-US" sz="1059" b="1" dirty="0">
                  <a:solidFill>
                    <a:srgbClr val="FFFFFF"/>
                  </a:solidFill>
                  <a:latin typeface="Times New Roman" charset="0"/>
                  <a:ea typeface="Times New Roman" charset="0"/>
                  <a:cs typeface="Times New Roman" charset="0"/>
                </a:endParaRPr>
              </a:p>
              <a:p>
                <a:pPr algn="ctr"/>
                <a:endParaRPr lang="en-US" sz="1059" b="1" dirty="0">
                  <a:solidFill>
                    <a:srgbClr val="FFFFFF"/>
                  </a:solidFill>
                  <a:latin typeface="Times New Roman" charset="0"/>
                  <a:ea typeface="Times New Roman" charset="0"/>
                  <a:cs typeface="Times New Roman" charset="0"/>
                </a:endParaRPr>
              </a:p>
              <a:p>
                <a:pPr algn="ctr"/>
                <a:endParaRPr lang="en-US" sz="1059" b="1" dirty="0">
                  <a:solidFill>
                    <a:srgbClr val="FFFFFF"/>
                  </a:solidFill>
                  <a:latin typeface="Times New Roman" charset="0"/>
                  <a:ea typeface="Times New Roman" charset="0"/>
                  <a:cs typeface="Times New Roman" charset="0"/>
                </a:endParaRPr>
              </a:p>
              <a:p>
                <a:pPr algn="ctr"/>
                <a:endParaRPr lang="en-US" sz="1059" b="1" dirty="0">
                  <a:solidFill>
                    <a:srgbClr val="FFFFFF"/>
                  </a:solidFill>
                  <a:latin typeface="Times New Roman" charset="0"/>
                  <a:ea typeface="Times New Roman" charset="0"/>
                  <a:cs typeface="Times New Roman" charset="0"/>
                </a:endParaRPr>
              </a:p>
              <a:p>
                <a:pPr algn="ctr"/>
                <a:endParaRPr lang="en-US" sz="1059" b="1" dirty="0">
                  <a:solidFill>
                    <a:srgbClr val="FFFFFF"/>
                  </a:solidFill>
                  <a:latin typeface="Times New Roman" charset="0"/>
                  <a:ea typeface="Times New Roman" charset="0"/>
                  <a:cs typeface="Times New Roman" charset="0"/>
                </a:endParaRPr>
              </a:p>
              <a:p>
                <a:pPr algn="ctr"/>
                <a:r>
                  <a:rPr lang="en-US" sz="1059" dirty="0">
                    <a:latin typeface="Times New Roman" charset="0"/>
                    <a:ea typeface="Times New Roman" charset="0"/>
                  </a:rPr>
                  <a:t> </a:t>
                </a:r>
              </a:p>
            </p:txBody>
          </p:sp>
          <p:sp>
            <p:nvSpPr>
              <p:cNvPr id="9" name="Rectangle: Rounded Corners 2"/>
              <p:cNvSpPr/>
              <p:nvPr/>
            </p:nvSpPr>
            <p:spPr>
              <a:xfrm>
                <a:off x="4033840" y="398701"/>
                <a:ext cx="3097016" cy="4274214"/>
              </a:xfrm>
              <a:prstGeom prst="roundRect">
                <a:avLst/>
              </a:prstGeom>
              <a:solidFill>
                <a:srgbClr val="FF8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12" b="1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Steps to Get There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r>
                  <a:rPr lang="en-US" sz="1059" dirty="0">
                    <a:latin typeface="Times New Roman" charset="0"/>
                    <a:ea typeface="Times New Roman" charset="0"/>
                  </a:rPr>
                  <a:t> </a:t>
                </a:r>
              </a:p>
              <a:p>
                <a:pPr algn="ctr"/>
                <a:r>
                  <a:rPr lang="en-US" sz="1059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What are the steps I need to take to achieve my goal? 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r>
                  <a:rPr lang="en-US" sz="1059" dirty="0">
                    <a:latin typeface="Times New Roman" charset="0"/>
                    <a:ea typeface="Times New Roman" charset="0"/>
                  </a:rPr>
                  <a:t> </a:t>
                </a:r>
              </a:p>
              <a:p>
                <a:pPr algn="ctr"/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r>
                  <a:rPr lang="en-US" sz="1059" dirty="0">
                    <a:latin typeface="Times New Roman" charset="0"/>
                    <a:ea typeface="Times New Roman" charset="0"/>
                  </a:rPr>
                  <a:t> </a:t>
                </a:r>
              </a:p>
            </p:txBody>
          </p:sp>
          <p:sp>
            <p:nvSpPr>
              <p:cNvPr id="10" name="Rectangle: Rounded Corners 3"/>
              <p:cNvSpPr/>
              <p:nvPr/>
            </p:nvSpPr>
            <p:spPr>
              <a:xfrm>
                <a:off x="7860970" y="395833"/>
                <a:ext cx="3097016" cy="4280633"/>
              </a:xfrm>
              <a:prstGeom prst="roundRect">
                <a:avLst/>
              </a:prstGeom>
              <a:solidFill>
                <a:srgbClr val="2B6DA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12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 </a:t>
                </a:r>
                <a:r>
                  <a:rPr lang="en-US" sz="1412" b="1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My Goal!  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r>
                  <a:rPr lang="en-US" sz="927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(Draw or insert picture here.)  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r>
                  <a:rPr lang="en-US" sz="927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 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r>
                  <a:rPr lang="en-US" sz="927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 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r>
                  <a:rPr lang="en-US" sz="927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 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r>
                  <a:rPr lang="en-US" sz="927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 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r>
                  <a:rPr lang="en-US" sz="927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 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r>
                  <a:rPr lang="en-US" sz="927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 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r>
                  <a:rPr lang="en-US" sz="927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 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r>
                  <a:rPr lang="en-US" sz="927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 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r>
                  <a:rPr lang="en-US" sz="927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 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r>
                  <a:rPr lang="en-US" sz="927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 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r>
                  <a:rPr lang="en-US" sz="927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 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r>
                  <a:rPr lang="en-US" sz="927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 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r>
                  <a:rPr lang="en-US" sz="927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 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r>
                  <a:rPr lang="en-US" sz="927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 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r>
                  <a:rPr lang="en-US" sz="1059" dirty="0">
                    <a:latin typeface="Times New Roman" charset="0"/>
                    <a:ea typeface="Times New Roman" charset="0"/>
                  </a:rPr>
                  <a:t> </a:t>
                </a:r>
              </a:p>
              <a:p>
                <a:pPr algn="ctr"/>
                <a:r>
                  <a:rPr lang="en-US" sz="1235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Target date for completion: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  <a:p>
                <a:pPr algn="ctr"/>
                <a:r>
                  <a:rPr lang="en-US" sz="1235" dirty="0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_____________________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</p:txBody>
          </p:sp>
          <p:sp>
            <p:nvSpPr>
              <p:cNvPr id="11" name="Arrow: Right 5"/>
              <p:cNvSpPr/>
              <p:nvPr/>
            </p:nvSpPr>
            <p:spPr>
              <a:xfrm>
                <a:off x="41960" y="5065846"/>
                <a:ext cx="10974144" cy="1049868"/>
              </a:xfrm>
              <a:prstGeom prst="rightArrow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118" b="1">
                    <a:solidFill>
                      <a:srgbClr val="FFFFFF"/>
                    </a:solidFill>
                    <a:ea typeface="Times New Roman" charset="0"/>
                    <a:cs typeface="Times New Roman" charset="0"/>
                  </a:rPr>
                  <a:t>Execute (Do) Forward</a:t>
                </a:r>
                <a:endParaRPr lang="en-US" sz="1059">
                  <a:latin typeface="Times New Roman" charset="0"/>
                  <a:ea typeface="Times New Roman" charset="0"/>
                </a:endParaRPr>
              </a:p>
            </p:txBody>
          </p:sp>
          <p:sp>
            <p:nvSpPr>
              <p:cNvPr id="12" name="Text Box 161"/>
              <p:cNvSpPr txBox="1"/>
              <p:nvPr/>
            </p:nvSpPr>
            <p:spPr>
              <a:xfrm>
                <a:off x="8961812" y="-450068"/>
                <a:ext cx="1427141" cy="373111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r>
                  <a:rPr lang="en-US" sz="1412" i="1">
                    <a:solidFill>
                      <a:srgbClr val="FFFFFF"/>
                    </a:solidFill>
                    <a:latin typeface="Calibri" charset="0"/>
                    <a:ea typeface="Times New Roman" charset="0"/>
                    <a:cs typeface="Times New Roman" charset="0"/>
                  </a:rPr>
                  <a:t>Start Here</a:t>
                </a:r>
                <a:endParaRPr lang="en-US" sz="1059">
                  <a:latin typeface="Times New Roman" charset="0"/>
                  <a:ea typeface="Times New Roman" charset="0"/>
                </a:endParaRPr>
              </a:p>
            </p:txBody>
          </p:sp>
          <p:sp>
            <p:nvSpPr>
              <p:cNvPr id="13" name="Down Arrow 12"/>
              <p:cNvSpPr/>
              <p:nvPr/>
            </p:nvSpPr>
            <p:spPr>
              <a:xfrm>
                <a:off x="1664623" y="34947"/>
                <a:ext cx="245315" cy="319655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1588"/>
              </a:p>
            </p:txBody>
          </p:sp>
          <p:sp>
            <p:nvSpPr>
              <p:cNvPr id="14" name="Text Box 163"/>
              <p:cNvSpPr txBox="1"/>
              <p:nvPr/>
            </p:nvSpPr>
            <p:spPr>
              <a:xfrm>
                <a:off x="1190779" y="-450061"/>
                <a:ext cx="1452138" cy="373111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r>
                  <a:rPr lang="en-US" sz="1412" i="1" dirty="0">
                    <a:solidFill>
                      <a:srgbClr val="FFFFFF"/>
                    </a:solidFill>
                    <a:latin typeface="Calibri" charset="0"/>
                    <a:ea typeface="Times New Roman" charset="0"/>
                    <a:cs typeface="Times New Roman" charset="0"/>
                  </a:rPr>
                  <a:t>End Here</a:t>
                </a:r>
                <a:endParaRPr lang="en-US" sz="1059" dirty="0">
                  <a:latin typeface="Times New Roman" charset="0"/>
                  <a:ea typeface="Times New Roman" charset="0"/>
                </a:endParaRPr>
              </a:p>
            </p:txBody>
          </p:sp>
          <p:sp>
            <p:nvSpPr>
              <p:cNvPr id="15" name="Down Arrow 14"/>
              <p:cNvSpPr/>
              <p:nvPr/>
            </p:nvSpPr>
            <p:spPr>
              <a:xfrm>
                <a:off x="9435655" y="34947"/>
                <a:ext cx="245315" cy="319655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1588"/>
              </a:p>
            </p:txBody>
          </p:sp>
          <p:sp>
            <p:nvSpPr>
              <p:cNvPr id="16" name="Text Box 165"/>
              <p:cNvSpPr txBox="1"/>
              <p:nvPr/>
            </p:nvSpPr>
            <p:spPr>
              <a:xfrm>
                <a:off x="1068210" y="5455008"/>
                <a:ext cx="1452140" cy="373112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r>
                  <a:rPr lang="en-US" sz="1412" i="1">
                    <a:solidFill>
                      <a:srgbClr val="FFFFFF"/>
                    </a:solidFill>
                    <a:latin typeface="Calibri" charset="0"/>
                    <a:ea typeface="Times New Roman" charset="0"/>
                    <a:cs typeface="Times New Roman" charset="0"/>
                  </a:rPr>
                  <a:t>Start here</a:t>
                </a:r>
                <a:endParaRPr lang="en-US" sz="1059">
                  <a:latin typeface="Times New Roman" charset="0"/>
                  <a:ea typeface="Times New Roman" charset="0"/>
                </a:endParaRPr>
              </a:p>
            </p:txBody>
          </p:sp>
          <p:sp>
            <p:nvSpPr>
              <p:cNvPr id="17" name="Up Arrow 16"/>
              <p:cNvSpPr/>
              <p:nvPr/>
            </p:nvSpPr>
            <p:spPr>
              <a:xfrm>
                <a:off x="1575133" y="4806403"/>
                <a:ext cx="235574" cy="320123"/>
              </a:xfrm>
              <a:prstGeom prst="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1588"/>
              </a:p>
            </p:txBody>
          </p:sp>
          <p:sp>
            <p:nvSpPr>
              <p:cNvPr id="18" name="Text Box 168"/>
              <p:cNvSpPr txBox="1"/>
              <p:nvPr/>
            </p:nvSpPr>
            <p:spPr>
              <a:xfrm>
                <a:off x="8773430" y="5455008"/>
                <a:ext cx="1549799" cy="373112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r>
                  <a:rPr lang="en-US" sz="1412" i="1">
                    <a:solidFill>
                      <a:srgbClr val="FFFFFF"/>
                    </a:solidFill>
                    <a:latin typeface="Calibri" charset="0"/>
                    <a:ea typeface="Times New Roman" charset="0"/>
                    <a:cs typeface="Times New Roman" charset="0"/>
                  </a:rPr>
                  <a:t>End Here</a:t>
                </a:r>
                <a:endParaRPr lang="en-US" sz="1059">
                  <a:latin typeface="Times New Roman" charset="0"/>
                  <a:ea typeface="Times New Roman" charset="0"/>
                </a:endParaRPr>
              </a:p>
            </p:txBody>
          </p:sp>
        </p:grpSp>
        <p:sp>
          <p:nvSpPr>
            <p:cNvPr id="6" name="Text Box 169"/>
            <p:cNvSpPr txBox="1"/>
            <p:nvPr/>
          </p:nvSpPr>
          <p:spPr>
            <a:xfrm>
              <a:off x="-145615" y="-1434230"/>
              <a:ext cx="12712556" cy="894729"/>
            </a:xfrm>
            <a:prstGeom prst="rect">
              <a:avLst/>
            </a:prstGeom>
            <a:noFill/>
          </p:spPr>
          <p:txBody>
            <a:bodyPr vert="horz" wrap="square" rtlCol="0">
              <a:noAutofit/>
            </a:bodyPr>
            <a:lstStyle/>
            <a:p>
              <a:pPr algn="ctr"/>
              <a:r>
                <a:rPr lang="en-US" sz="1588" b="1" dirty="0">
                  <a:solidFill>
                    <a:srgbClr val="E18007"/>
                  </a:solidFill>
                  <a:latin typeface="Helvetica" charset="0"/>
                  <a:ea typeface="Times New Roman" charset="0"/>
                  <a:cs typeface="Arial" charset="0"/>
                </a:rPr>
                <a:t>BACKWARD </a:t>
              </a:r>
              <a:r>
                <a:rPr lang="en-US" sz="1588" b="1" dirty="0">
                  <a:solidFill>
                    <a:srgbClr val="E18007"/>
                  </a:solidFill>
                  <a:latin typeface="Helvetica" charset="0"/>
                  <a:ea typeface="Times New Roman" charset="0"/>
                  <a:cs typeface="Arial" charset="0"/>
                </a:rPr>
                <a:t>MAPPING: Developing a Plan to </a:t>
              </a:r>
              <a:r>
                <a:rPr lang="en-US" sz="1588" b="1" dirty="0">
                  <a:solidFill>
                    <a:srgbClr val="E18007"/>
                  </a:solidFill>
                  <a:latin typeface="Helvetica" charset="0"/>
                  <a:ea typeface="Times New Roman" charset="0"/>
                  <a:cs typeface="Arial" charset="0"/>
                </a:rPr>
                <a:t>Achieve My Goal</a:t>
              </a:r>
              <a:r>
                <a:rPr lang="en-US" sz="1588" b="1" dirty="0">
                  <a:solidFill>
                    <a:srgbClr val="E18007"/>
                  </a:solidFill>
                  <a:latin typeface="Helvetica" charset="0"/>
                  <a:ea typeface="Times New Roman" charset="0"/>
                  <a:cs typeface="Arial" charset="0"/>
                </a:rPr>
                <a:t>		</a:t>
              </a:r>
              <a:endParaRPr lang="en-US" sz="1059" dirty="0">
                <a:latin typeface="Times New Roman" charset="0"/>
                <a:ea typeface="Times New Roman" charset="0"/>
              </a:endParaRPr>
            </a:p>
            <a:p>
              <a:pPr algn="ctr"/>
              <a:r>
                <a:rPr lang="en-US" sz="1059" dirty="0">
                  <a:latin typeface="Times New Roman" charset="0"/>
                  <a:ea typeface="Times New Roman" charset="0"/>
                </a:rPr>
                <a:t>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3504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</Words>
  <Application>Microsoft Macintosh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Calibri Light</vt:lpstr>
      <vt:lpstr>Helvetica</vt:lpstr>
      <vt:lpstr>Times New Roman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Stanley</dc:creator>
  <cp:lastModifiedBy>Megan Stanley</cp:lastModifiedBy>
  <cp:revision>1</cp:revision>
  <dcterms:created xsi:type="dcterms:W3CDTF">2018-03-20T19:50:48Z</dcterms:created>
  <dcterms:modified xsi:type="dcterms:W3CDTF">2018-03-20T19:51:53Z</dcterms:modified>
</cp:coreProperties>
</file>