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64" r:id="rId3"/>
  </p:sldIdLst>
  <p:sldSz cx="10058400" cy="77724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7B6"/>
    <a:srgbClr val="FDBC18"/>
    <a:srgbClr val="EA5534"/>
    <a:srgbClr val="5CA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6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24" y="72"/>
      </p:cViewPr>
      <p:guideLst>
        <p:guide orient="horz" pos="731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9F81078-CF26-4220-AEA0-66283E90AD3A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EDA6DE3-511C-43CB-A106-9BAA650CF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14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21758-84C1-4A57-B217-F7C0DE4322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60513" y="1200150"/>
            <a:ext cx="4194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EFB71-B3D4-4F44-A78E-05B219F48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7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EFB71-B3D4-4F44-A78E-05B219F481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00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EFB71-B3D4-4F44-A78E-05B219F481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1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2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2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5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1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3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18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0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4E83-BC8A-4FC4-8EE9-8C35E8083C8B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3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3291598" y="155590"/>
            <a:ext cx="344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latin typeface="Franklin Gothic Demi" panose="020B0703020102020204" pitchFamily="34" charset="0"/>
              </a:rPr>
              <a:t>My Goal-Plan-Do-Review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531094" y="1638242"/>
            <a:ext cx="8926385" cy="2743200"/>
          </a:xfrm>
          <a:prstGeom prst="roundRect">
            <a:avLst>
              <a:gd name="adj" fmla="val 101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3736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do I want to </a:t>
            </a:r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achieve?</a:t>
            </a:r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Why does this matter to me?</a:t>
            </a:r>
          </a:p>
          <a:p>
            <a:pPr marL="1604963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30696" y="4549031"/>
            <a:ext cx="8926385" cy="2743200"/>
          </a:xfrm>
          <a:prstGeom prst="roundRect">
            <a:avLst>
              <a:gd name="adj" fmla="val 9175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37360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What steps will I take? </a:t>
            </a:r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How </a:t>
            </a:r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will I do it? When? Where?</a:t>
            </a:r>
          </a:p>
          <a:p>
            <a:pPr marL="1737360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What </a:t>
            </a:r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might get in my </a:t>
            </a:r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way? What could I do to overcome these challenges?</a:t>
            </a:r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35641" y="1714440"/>
            <a:ext cx="1582754" cy="13716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83" dirty="0">
                <a:latin typeface="Franklin Gothic Heavy" panose="020B0903020102020204" pitchFamily="34" charset="0"/>
              </a:rPr>
              <a:t>GOAL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635640" y="4648115"/>
            <a:ext cx="1582755" cy="137160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83" dirty="0">
                <a:latin typeface="Franklin Gothic Heavy" panose="020B0903020102020204" pitchFamily="34" charset="0"/>
              </a:rPr>
              <a:t>PLAN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61621" y="970706"/>
            <a:ext cx="9463404" cy="299263"/>
            <a:chOff x="261621" y="970706"/>
            <a:chExt cx="9463404" cy="299263"/>
          </a:xfrm>
        </p:grpSpPr>
        <p:sp>
          <p:nvSpPr>
            <p:cNvPr id="59" name="TextBox 58"/>
            <p:cNvSpPr txBox="1"/>
            <p:nvPr/>
          </p:nvSpPr>
          <p:spPr>
            <a:xfrm>
              <a:off x="261621" y="970706"/>
              <a:ext cx="578363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50" dirty="0">
                  <a:latin typeface="Franklin Gothic Demi Cond" panose="020B0706030402020204" pitchFamily="34" charset="0"/>
                </a:rPr>
                <a:t>Name: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581546" y="985276"/>
              <a:ext cx="516488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50" dirty="0" smtClean="0">
                  <a:latin typeface="Franklin Gothic Demi Cond" panose="020B0706030402020204" pitchFamily="34" charset="0"/>
                </a:rPr>
                <a:t>Date:</a:t>
              </a:r>
              <a:endParaRPr lang="en-US" sz="1250" dirty="0">
                <a:latin typeface="Franklin Gothic Demi Cond" panose="020B0706030402020204" pitchFamily="34" charset="0"/>
              </a:endParaRPr>
            </a:p>
          </p:txBody>
        </p:sp>
        <p:cxnSp>
          <p:nvCxnSpPr>
            <p:cNvPr id="3" name="Straight Connector 2"/>
            <p:cNvCxnSpPr/>
            <p:nvPr/>
          </p:nvCxnSpPr>
          <p:spPr>
            <a:xfrm>
              <a:off x="839984" y="1179199"/>
              <a:ext cx="63894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098034" y="1179199"/>
              <a:ext cx="16269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235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3291598" y="155590"/>
            <a:ext cx="344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latin typeface="Franklin Gothic Demi" panose="020B0703020102020204" pitchFamily="34" charset="0"/>
              </a:rPr>
              <a:t>My Goal-Plan-Do-Review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531094" y="1638241"/>
            <a:ext cx="8926385" cy="2977301"/>
          </a:xfrm>
          <a:prstGeom prst="roundRect">
            <a:avLst>
              <a:gd name="adj" fmla="val 10101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tlCol="0" anchor="t"/>
          <a:lstStyle/>
          <a:p>
            <a:pPr marL="1720850" lvl="1">
              <a:spcBef>
                <a:spcPts val="1059"/>
              </a:spcBef>
            </a:pPr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small first step will I take?</a:t>
            </a:r>
          </a:p>
          <a:p>
            <a:pPr marL="1720850" lvl="1">
              <a:spcBef>
                <a:spcPts val="1059"/>
              </a:spcBef>
            </a:pPr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How will I reward myself?</a:t>
            </a:r>
          </a:p>
          <a:p>
            <a:pPr marL="172085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Who will I check in with?</a:t>
            </a:r>
          </a:p>
          <a:p>
            <a:pPr marL="172085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2085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will help me stay encouraged and on track</a:t>
            </a:r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30696" y="4840484"/>
            <a:ext cx="8926385" cy="2743200"/>
          </a:xfrm>
          <a:prstGeom prst="roundRect">
            <a:avLst>
              <a:gd name="adj" fmla="val 9175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went well?</a:t>
            </a:r>
          </a:p>
          <a:p>
            <a:pPr marL="173736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How did it go overall?</a:t>
            </a:r>
          </a:p>
          <a:p>
            <a:pPr marL="173736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got in my way and what strategies helped me? </a:t>
            </a:r>
          </a:p>
          <a:p>
            <a:pPr marL="173736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endParaRPr lang="en-US" sz="14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737360" lvl="1"/>
            <a:r>
              <a:rPr lang="en-US" sz="1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could I do differently next time</a:t>
            </a:r>
            <a:r>
              <a:rPr lang="en-US" sz="14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1604963" lvl="1"/>
            <a:endParaRPr lang="en-US" sz="14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35641" y="1714440"/>
            <a:ext cx="1582754" cy="13716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83" dirty="0" smtClean="0">
                <a:latin typeface="Franklin Gothic Heavy" panose="020B0903020102020204" pitchFamily="34" charset="0"/>
              </a:rPr>
              <a:t>DO</a:t>
            </a:r>
            <a:endParaRPr lang="en-US" sz="3883" dirty="0">
              <a:latin typeface="Franklin Gothic Heavy" panose="020B0903020102020204" pitchFamily="34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35640" y="4939568"/>
            <a:ext cx="1582755" cy="13716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Franklin Gothic Demi Cond" panose="020B0706030402020204" pitchFamily="34" charset="0"/>
              </a:rPr>
              <a:t>REVIEW/REVISE</a:t>
            </a:r>
            <a:endParaRPr lang="en-US" sz="2800" dirty="0">
              <a:latin typeface="Franklin Gothic Demi Cond" panose="020B07060304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61621" y="970706"/>
            <a:ext cx="9463404" cy="299263"/>
            <a:chOff x="261621" y="970706"/>
            <a:chExt cx="9463404" cy="299263"/>
          </a:xfrm>
        </p:grpSpPr>
        <p:sp>
          <p:nvSpPr>
            <p:cNvPr id="59" name="TextBox 58"/>
            <p:cNvSpPr txBox="1"/>
            <p:nvPr/>
          </p:nvSpPr>
          <p:spPr>
            <a:xfrm>
              <a:off x="261621" y="970706"/>
              <a:ext cx="578363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50" dirty="0">
                  <a:latin typeface="Franklin Gothic Demi Cond" panose="020B0706030402020204" pitchFamily="34" charset="0"/>
                </a:rPr>
                <a:t>Name: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581546" y="985276"/>
              <a:ext cx="516488" cy="2846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50" dirty="0" smtClean="0">
                  <a:latin typeface="Franklin Gothic Demi Cond" panose="020B0706030402020204" pitchFamily="34" charset="0"/>
                </a:rPr>
                <a:t>Date:</a:t>
              </a:r>
              <a:endParaRPr lang="en-US" sz="1250" dirty="0">
                <a:latin typeface="Franklin Gothic Demi Cond" panose="020B0706030402020204" pitchFamily="34" charset="0"/>
              </a:endParaRPr>
            </a:p>
          </p:txBody>
        </p:sp>
        <p:cxnSp>
          <p:nvCxnSpPr>
            <p:cNvPr id="3" name="Straight Connector 2"/>
            <p:cNvCxnSpPr/>
            <p:nvPr/>
          </p:nvCxnSpPr>
          <p:spPr>
            <a:xfrm>
              <a:off x="839984" y="1179199"/>
              <a:ext cx="63894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098034" y="1179199"/>
              <a:ext cx="16269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ounded Rectangle 11"/>
          <p:cNvSpPr/>
          <p:nvPr/>
        </p:nvSpPr>
        <p:spPr>
          <a:xfrm>
            <a:off x="635640" y="4200378"/>
            <a:ext cx="1210235" cy="3227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Franklin Gothic Demi Cond" panose="020B0706030402020204" pitchFamily="34" charset="0"/>
              </a:rPr>
              <a:t>I will do it </a:t>
            </a:r>
            <a:r>
              <a:rPr lang="en-US" sz="1400" dirty="0" smtClean="0">
                <a:solidFill>
                  <a:schemeClr val="tx1"/>
                </a:solidFill>
                <a:latin typeface="Franklin Gothic Demi Cond" panose="020B0706030402020204" pitchFamily="34" charset="0"/>
              </a:rPr>
              <a:t>by:</a:t>
            </a:r>
            <a:endParaRPr lang="en-US" sz="1400" dirty="0">
              <a:solidFill>
                <a:schemeClr val="tx1"/>
              </a:solidFill>
              <a:latin typeface="Franklin Gothic Demi Cond" panose="020B07060304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63325" y="4440557"/>
            <a:ext cx="178173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7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130</Words>
  <Application>Microsoft Office PowerPoint</Application>
  <PresentationFormat>Custom</PresentationFormat>
  <Paragraphs>58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Franklin Gothic Demi</vt:lpstr>
      <vt:lpstr>Franklin Gothic Demi Cond</vt:lpstr>
      <vt:lpstr>Franklin Gothic Heavy</vt:lpstr>
      <vt:lpstr>Franklin Gothic Medium</vt:lpstr>
      <vt:lpstr>Office Theme</vt:lpstr>
      <vt:lpstr>PowerPoint Presentation</vt:lpstr>
      <vt:lpstr>PowerPoint Presentation</vt:lpstr>
    </vt:vector>
  </TitlesOfParts>
  <Company>Mathematica,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MATHEMATICA</dc:creator>
  <cp:lastModifiedBy>Sheena Flowers</cp:lastModifiedBy>
  <cp:revision>78</cp:revision>
  <cp:lastPrinted>2017-08-17T22:19:39Z</cp:lastPrinted>
  <dcterms:created xsi:type="dcterms:W3CDTF">2017-06-08T21:30:25Z</dcterms:created>
  <dcterms:modified xsi:type="dcterms:W3CDTF">2018-05-30T20:33:10Z</dcterms:modified>
</cp:coreProperties>
</file>